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46" r:id="rId5"/>
    <p:sldId id="447" r:id="rId6"/>
    <p:sldId id="449" r:id="rId7"/>
    <p:sldId id="415" r:id="rId8"/>
    <p:sldId id="455" r:id="rId9"/>
    <p:sldId id="456" r:id="rId10"/>
    <p:sldId id="486" r:id="rId11"/>
    <p:sldId id="487" r:id="rId12"/>
    <p:sldId id="488" r:id="rId13"/>
    <p:sldId id="489" r:id="rId14"/>
    <p:sldId id="490" r:id="rId15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47"/>
            <p14:sldId id="449"/>
            <p14:sldId id="415"/>
            <p14:sldId id="455"/>
            <p14:sldId id="456"/>
            <p14:sldId id="486"/>
            <p14:sldId id="487"/>
            <p14:sldId id="488"/>
            <p14:sldId id="489"/>
            <p14:sldId id="490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66B96-EF16-4F19-AC00-E4BD99079DD0}" v="11" dt="2019-11-28T08:30:16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1095" autoAdjust="0"/>
  </p:normalViewPr>
  <p:slideViewPr>
    <p:cSldViewPr snapToGrid="0">
      <p:cViewPr varScale="1">
        <p:scale>
          <a:sx n="62" d="100"/>
          <a:sy n="62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A49263ED-047F-47A6-887A-DF71C5A5DA03}"/>
    <pc:docChg chg="undo custSel addSld delSld modSld modSection">
      <pc:chgData name="Stijn Weijermars" userId="e364d0b9-009e-4116-b78a-a86aed516e71" providerId="ADAL" clId="{A49263ED-047F-47A6-887A-DF71C5A5DA03}" dt="2019-11-28T08:35:35.455" v="1121" actId="1076"/>
      <pc:docMkLst>
        <pc:docMk/>
      </pc:docMkLst>
      <pc:sldChg chg="add del">
        <pc:chgData name="Stijn Weijermars" userId="e364d0b9-009e-4116-b78a-a86aed516e71" providerId="ADAL" clId="{A49263ED-047F-47A6-887A-DF71C5A5DA03}" dt="2019-11-28T08:12:15.199" v="53" actId="2696"/>
        <pc:sldMkLst>
          <pc:docMk/>
          <pc:sldMk cId="2089530680" sldId="415"/>
        </pc:sldMkLst>
      </pc:sldChg>
      <pc:sldChg chg="del">
        <pc:chgData name="Stijn Weijermars" userId="e364d0b9-009e-4116-b78a-a86aed516e71" providerId="ADAL" clId="{A49263ED-047F-47A6-887A-DF71C5A5DA03}" dt="2019-11-28T08:11:31.183" v="35" actId="2696"/>
        <pc:sldMkLst>
          <pc:docMk/>
          <pc:sldMk cId="2795959403" sldId="443"/>
        </pc:sldMkLst>
      </pc:sldChg>
      <pc:sldChg chg="modSp">
        <pc:chgData name="Stijn Weijermars" userId="e364d0b9-009e-4116-b78a-a86aed516e71" providerId="ADAL" clId="{A49263ED-047F-47A6-887A-DF71C5A5DA03}" dt="2019-11-28T08:11:11.347" v="15" actId="1036"/>
        <pc:sldMkLst>
          <pc:docMk/>
          <pc:sldMk cId="1903112859" sldId="447"/>
        </pc:sldMkLst>
        <pc:spChg chg="mod">
          <ac:chgData name="Stijn Weijermars" userId="e364d0b9-009e-4116-b78a-a86aed516e71" providerId="ADAL" clId="{A49263ED-047F-47A6-887A-DF71C5A5DA03}" dt="2019-11-28T08:11:11.347" v="15" actId="1036"/>
          <ac:spMkLst>
            <pc:docMk/>
            <pc:sldMk cId="1903112859" sldId="447"/>
            <ac:spMk id="8" creationId="{46096AF6-1774-46CD-B51D-431F4C832ED9}"/>
          </ac:spMkLst>
        </pc:spChg>
      </pc:sldChg>
      <pc:sldChg chg="addSp delSp modSp">
        <pc:chgData name="Stijn Weijermars" userId="e364d0b9-009e-4116-b78a-a86aed516e71" providerId="ADAL" clId="{A49263ED-047F-47A6-887A-DF71C5A5DA03}" dt="2019-11-28T08:14:39.279" v="71" actId="1076"/>
        <pc:sldMkLst>
          <pc:docMk/>
          <pc:sldMk cId="1984413581" sldId="449"/>
        </pc:sldMkLst>
        <pc:spChg chg="mod">
          <ac:chgData name="Stijn Weijermars" userId="e364d0b9-009e-4116-b78a-a86aed516e71" providerId="ADAL" clId="{A49263ED-047F-47A6-887A-DF71C5A5DA03}" dt="2019-11-28T08:14:39.279" v="71" actId="1076"/>
          <ac:spMkLst>
            <pc:docMk/>
            <pc:sldMk cId="1984413581" sldId="449"/>
            <ac:spMk id="2" creationId="{10530891-E9DF-49EA-A41F-FB5509180C46}"/>
          </ac:spMkLst>
        </pc:spChg>
        <pc:spChg chg="add del mod">
          <ac:chgData name="Stijn Weijermars" userId="e364d0b9-009e-4116-b78a-a86aed516e71" providerId="ADAL" clId="{A49263ED-047F-47A6-887A-DF71C5A5DA03}" dt="2019-11-28T08:14:34.693" v="69" actId="478"/>
          <ac:spMkLst>
            <pc:docMk/>
            <pc:sldMk cId="1984413581" sldId="449"/>
            <ac:spMk id="6" creationId="{00D45AAB-17B0-4981-8675-B1EE8B437013}"/>
          </ac:spMkLst>
        </pc:spChg>
        <pc:spChg chg="del">
          <ac:chgData name="Stijn Weijermars" userId="e364d0b9-009e-4116-b78a-a86aed516e71" providerId="ADAL" clId="{A49263ED-047F-47A6-887A-DF71C5A5DA03}" dt="2019-11-28T08:14:30.286" v="68" actId="478"/>
          <ac:spMkLst>
            <pc:docMk/>
            <pc:sldMk cId="1984413581" sldId="449"/>
            <ac:spMk id="8" creationId="{05C38F83-D078-4E16-B9DD-0F648225CF2D}"/>
          </ac:spMkLst>
        </pc:spChg>
        <pc:picChg chg="del mod">
          <ac:chgData name="Stijn Weijermars" userId="e364d0b9-009e-4116-b78a-a86aed516e71" providerId="ADAL" clId="{A49263ED-047F-47A6-887A-DF71C5A5DA03}" dt="2019-11-28T08:14:26.509" v="65" actId="478"/>
          <ac:picMkLst>
            <pc:docMk/>
            <pc:sldMk cId="1984413581" sldId="449"/>
            <ac:picMk id="4" creationId="{01261ED6-8F4C-4771-A304-01FE6392EB99}"/>
          </ac:picMkLst>
        </pc:picChg>
        <pc:picChg chg="del">
          <ac:chgData name="Stijn Weijermars" userId="e364d0b9-009e-4116-b78a-a86aed516e71" providerId="ADAL" clId="{A49263ED-047F-47A6-887A-DF71C5A5DA03}" dt="2019-11-28T08:14:28.628" v="67" actId="478"/>
          <ac:picMkLst>
            <pc:docMk/>
            <pc:sldMk cId="1984413581" sldId="449"/>
            <ac:picMk id="5" creationId="{63A9ACE1-E769-4127-8528-FC1AA42AA791}"/>
          </ac:picMkLst>
        </pc:picChg>
        <pc:picChg chg="del">
          <ac:chgData name="Stijn Weijermars" userId="e364d0b9-009e-4116-b78a-a86aed516e71" providerId="ADAL" clId="{A49263ED-047F-47A6-887A-DF71C5A5DA03}" dt="2019-11-28T08:14:35.708" v="70" actId="478"/>
          <ac:picMkLst>
            <pc:docMk/>
            <pc:sldMk cId="1984413581" sldId="449"/>
            <ac:picMk id="7" creationId="{CBC9046E-F2A7-4B9E-9426-BF9D9B129A1B}"/>
          </ac:picMkLst>
        </pc:picChg>
      </pc:sldChg>
      <pc:sldChg chg="del">
        <pc:chgData name="Stijn Weijermars" userId="e364d0b9-009e-4116-b78a-a86aed516e71" providerId="ADAL" clId="{A49263ED-047F-47A6-887A-DF71C5A5DA03}" dt="2019-11-28T08:11:28.292" v="32" actId="2696"/>
        <pc:sldMkLst>
          <pc:docMk/>
          <pc:sldMk cId="890586299" sldId="450"/>
        </pc:sldMkLst>
      </pc:sldChg>
      <pc:sldChg chg="del">
        <pc:chgData name="Stijn Weijermars" userId="e364d0b9-009e-4116-b78a-a86aed516e71" providerId="ADAL" clId="{A49263ED-047F-47A6-887A-DF71C5A5DA03}" dt="2019-11-28T08:11:28.924" v="33" actId="2696"/>
        <pc:sldMkLst>
          <pc:docMk/>
          <pc:sldMk cId="3927228363" sldId="453"/>
        </pc:sldMkLst>
      </pc:sldChg>
      <pc:sldChg chg="del">
        <pc:chgData name="Stijn Weijermars" userId="e364d0b9-009e-4116-b78a-a86aed516e71" providerId="ADAL" clId="{A49263ED-047F-47A6-887A-DF71C5A5DA03}" dt="2019-11-28T08:11:29.518" v="34" actId="2696"/>
        <pc:sldMkLst>
          <pc:docMk/>
          <pc:sldMk cId="209958696" sldId="454"/>
        </pc:sldMkLst>
      </pc:sldChg>
      <pc:sldChg chg="modSp">
        <pc:chgData name="Stijn Weijermars" userId="e364d0b9-009e-4116-b78a-a86aed516e71" providerId="ADAL" clId="{A49263ED-047F-47A6-887A-DF71C5A5DA03}" dt="2019-11-28T08:14:13.628" v="63" actId="20577"/>
        <pc:sldMkLst>
          <pc:docMk/>
          <pc:sldMk cId="2193075866" sldId="455"/>
        </pc:sldMkLst>
        <pc:spChg chg="mod">
          <ac:chgData name="Stijn Weijermars" userId="e364d0b9-009e-4116-b78a-a86aed516e71" providerId="ADAL" clId="{A49263ED-047F-47A6-887A-DF71C5A5DA03}" dt="2019-11-28T08:14:13.628" v="63" actId="20577"/>
          <ac:spMkLst>
            <pc:docMk/>
            <pc:sldMk cId="2193075866" sldId="455"/>
            <ac:spMk id="2" creationId="{5F8984AE-CD9D-4894-953D-79AA871F5C3D}"/>
          </ac:spMkLst>
        </pc:spChg>
      </pc:sldChg>
      <pc:sldChg chg="modSp">
        <pc:chgData name="Stijn Weijermars" userId="e364d0b9-009e-4116-b78a-a86aed516e71" providerId="ADAL" clId="{A49263ED-047F-47A6-887A-DF71C5A5DA03}" dt="2019-11-28T08:14:54.505" v="93" actId="20577"/>
        <pc:sldMkLst>
          <pc:docMk/>
          <pc:sldMk cId="21671490" sldId="456"/>
        </pc:sldMkLst>
        <pc:spChg chg="mod">
          <ac:chgData name="Stijn Weijermars" userId="e364d0b9-009e-4116-b78a-a86aed516e71" providerId="ADAL" clId="{A49263ED-047F-47A6-887A-DF71C5A5DA03}" dt="2019-11-28T08:14:54.505" v="93" actId="20577"/>
          <ac:spMkLst>
            <pc:docMk/>
            <pc:sldMk cId="21671490" sldId="456"/>
            <ac:spMk id="2" creationId="{6B034128-CCCB-4397-AFB4-E530EAC6CD35}"/>
          </ac:spMkLst>
        </pc:spChg>
      </pc:sldChg>
      <pc:sldChg chg="del">
        <pc:chgData name="Stijn Weijermars" userId="e364d0b9-009e-4116-b78a-a86aed516e71" providerId="ADAL" clId="{A49263ED-047F-47A6-887A-DF71C5A5DA03}" dt="2019-11-28T08:15:09.952" v="94" actId="2696"/>
        <pc:sldMkLst>
          <pc:docMk/>
          <pc:sldMk cId="2497393968" sldId="457"/>
        </pc:sldMkLst>
      </pc:sldChg>
      <pc:sldChg chg="del">
        <pc:chgData name="Stijn Weijermars" userId="e364d0b9-009e-4116-b78a-a86aed516e71" providerId="ADAL" clId="{A49263ED-047F-47A6-887A-DF71C5A5DA03}" dt="2019-11-28T08:15:11.114" v="95" actId="2696"/>
        <pc:sldMkLst>
          <pc:docMk/>
          <pc:sldMk cId="1701926559" sldId="458"/>
        </pc:sldMkLst>
      </pc:sldChg>
      <pc:sldChg chg="del">
        <pc:chgData name="Stijn Weijermars" userId="e364d0b9-009e-4116-b78a-a86aed516e71" providerId="ADAL" clId="{A49263ED-047F-47A6-887A-DF71C5A5DA03}" dt="2019-11-28T08:15:12.127" v="96" actId="2696"/>
        <pc:sldMkLst>
          <pc:docMk/>
          <pc:sldMk cId="3924937857" sldId="459"/>
        </pc:sldMkLst>
      </pc:sldChg>
      <pc:sldChg chg="del">
        <pc:chgData name="Stijn Weijermars" userId="e364d0b9-009e-4116-b78a-a86aed516e71" providerId="ADAL" clId="{A49263ED-047F-47A6-887A-DF71C5A5DA03}" dt="2019-11-28T08:15:40.952" v="97" actId="2696"/>
        <pc:sldMkLst>
          <pc:docMk/>
          <pc:sldMk cId="3881887156" sldId="460"/>
        </pc:sldMkLst>
      </pc:sldChg>
      <pc:sldChg chg="del">
        <pc:chgData name="Stijn Weijermars" userId="e364d0b9-009e-4116-b78a-a86aed516e71" providerId="ADAL" clId="{A49263ED-047F-47A6-887A-DF71C5A5DA03}" dt="2019-11-28T08:15:42.262" v="98" actId="2696"/>
        <pc:sldMkLst>
          <pc:docMk/>
          <pc:sldMk cId="3269308191" sldId="461"/>
        </pc:sldMkLst>
      </pc:sldChg>
      <pc:sldChg chg="del">
        <pc:chgData name="Stijn Weijermars" userId="e364d0b9-009e-4116-b78a-a86aed516e71" providerId="ADAL" clId="{A49263ED-047F-47A6-887A-DF71C5A5DA03}" dt="2019-11-28T08:15:52.852" v="99" actId="2696"/>
        <pc:sldMkLst>
          <pc:docMk/>
          <pc:sldMk cId="3965924344" sldId="462"/>
        </pc:sldMkLst>
      </pc:sldChg>
      <pc:sldChg chg="del">
        <pc:chgData name="Stijn Weijermars" userId="e364d0b9-009e-4116-b78a-a86aed516e71" providerId="ADAL" clId="{A49263ED-047F-47A6-887A-DF71C5A5DA03}" dt="2019-11-28T08:15:53.625" v="100" actId="2696"/>
        <pc:sldMkLst>
          <pc:docMk/>
          <pc:sldMk cId="3061452726" sldId="463"/>
        </pc:sldMkLst>
      </pc:sldChg>
      <pc:sldChg chg="del">
        <pc:chgData name="Stijn Weijermars" userId="e364d0b9-009e-4116-b78a-a86aed516e71" providerId="ADAL" clId="{A49263ED-047F-47A6-887A-DF71C5A5DA03}" dt="2019-11-28T08:16:29.992" v="102" actId="2696"/>
        <pc:sldMkLst>
          <pc:docMk/>
          <pc:sldMk cId="2230721705" sldId="464"/>
        </pc:sldMkLst>
      </pc:sldChg>
      <pc:sldChg chg="del">
        <pc:chgData name="Stijn Weijermars" userId="e364d0b9-009e-4116-b78a-a86aed516e71" providerId="ADAL" clId="{A49263ED-047F-47A6-887A-DF71C5A5DA03}" dt="2019-11-28T08:16:29.995" v="103" actId="2696"/>
        <pc:sldMkLst>
          <pc:docMk/>
          <pc:sldMk cId="801038802" sldId="465"/>
        </pc:sldMkLst>
      </pc:sldChg>
      <pc:sldChg chg="del">
        <pc:chgData name="Stijn Weijermars" userId="e364d0b9-009e-4116-b78a-a86aed516e71" providerId="ADAL" clId="{A49263ED-047F-47A6-887A-DF71C5A5DA03}" dt="2019-11-28T08:16:29.997" v="104" actId="2696"/>
        <pc:sldMkLst>
          <pc:docMk/>
          <pc:sldMk cId="336883179" sldId="466"/>
        </pc:sldMkLst>
      </pc:sldChg>
      <pc:sldChg chg="del">
        <pc:chgData name="Stijn Weijermars" userId="e364d0b9-009e-4116-b78a-a86aed516e71" providerId="ADAL" clId="{A49263ED-047F-47A6-887A-DF71C5A5DA03}" dt="2019-11-28T08:16:30.001" v="105" actId="2696"/>
        <pc:sldMkLst>
          <pc:docMk/>
          <pc:sldMk cId="248740794" sldId="467"/>
        </pc:sldMkLst>
      </pc:sldChg>
      <pc:sldChg chg="del">
        <pc:chgData name="Stijn Weijermars" userId="e364d0b9-009e-4116-b78a-a86aed516e71" providerId="ADAL" clId="{A49263ED-047F-47A6-887A-DF71C5A5DA03}" dt="2019-11-28T08:16:30.006" v="107" actId="2696"/>
        <pc:sldMkLst>
          <pc:docMk/>
          <pc:sldMk cId="3386704831" sldId="468"/>
        </pc:sldMkLst>
      </pc:sldChg>
      <pc:sldChg chg="del">
        <pc:chgData name="Stijn Weijermars" userId="e364d0b9-009e-4116-b78a-a86aed516e71" providerId="ADAL" clId="{A49263ED-047F-47A6-887A-DF71C5A5DA03}" dt="2019-11-28T08:16:30.004" v="106" actId="2696"/>
        <pc:sldMkLst>
          <pc:docMk/>
          <pc:sldMk cId="2432355595" sldId="469"/>
        </pc:sldMkLst>
      </pc:sldChg>
      <pc:sldChg chg="del">
        <pc:chgData name="Stijn Weijermars" userId="e364d0b9-009e-4116-b78a-a86aed516e71" providerId="ADAL" clId="{A49263ED-047F-47A6-887A-DF71C5A5DA03}" dt="2019-11-28T08:16:30.008" v="108" actId="2696"/>
        <pc:sldMkLst>
          <pc:docMk/>
          <pc:sldMk cId="201045811" sldId="470"/>
        </pc:sldMkLst>
      </pc:sldChg>
      <pc:sldChg chg="del">
        <pc:chgData name="Stijn Weijermars" userId="e364d0b9-009e-4116-b78a-a86aed516e71" providerId="ADAL" clId="{A49263ED-047F-47A6-887A-DF71C5A5DA03}" dt="2019-11-28T08:16:30.011" v="109" actId="2696"/>
        <pc:sldMkLst>
          <pc:docMk/>
          <pc:sldMk cId="2962435112" sldId="471"/>
        </pc:sldMkLst>
      </pc:sldChg>
      <pc:sldChg chg="del">
        <pc:chgData name="Stijn Weijermars" userId="e364d0b9-009e-4116-b78a-a86aed516e71" providerId="ADAL" clId="{A49263ED-047F-47A6-887A-DF71C5A5DA03}" dt="2019-11-28T08:16:30.013" v="110" actId="2696"/>
        <pc:sldMkLst>
          <pc:docMk/>
          <pc:sldMk cId="3330329428" sldId="472"/>
        </pc:sldMkLst>
      </pc:sldChg>
      <pc:sldChg chg="del">
        <pc:chgData name="Stijn Weijermars" userId="e364d0b9-009e-4116-b78a-a86aed516e71" providerId="ADAL" clId="{A49263ED-047F-47A6-887A-DF71C5A5DA03}" dt="2019-11-28T08:16:30.018" v="111" actId="2696"/>
        <pc:sldMkLst>
          <pc:docMk/>
          <pc:sldMk cId="238697081" sldId="473"/>
        </pc:sldMkLst>
      </pc:sldChg>
      <pc:sldChg chg="del">
        <pc:chgData name="Stijn Weijermars" userId="e364d0b9-009e-4116-b78a-a86aed516e71" providerId="ADAL" clId="{A49263ED-047F-47A6-887A-DF71C5A5DA03}" dt="2019-11-28T08:16:30.024" v="113" actId="2696"/>
        <pc:sldMkLst>
          <pc:docMk/>
          <pc:sldMk cId="1114309566" sldId="474"/>
        </pc:sldMkLst>
      </pc:sldChg>
      <pc:sldChg chg="del">
        <pc:chgData name="Stijn Weijermars" userId="e364d0b9-009e-4116-b78a-a86aed516e71" providerId="ADAL" clId="{A49263ED-047F-47A6-887A-DF71C5A5DA03}" dt="2019-11-28T08:16:30.021" v="112" actId="2696"/>
        <pc:sldMkLst>
          <pc:docMk/>
          <pc:sldMk cId="3910560085" sldId="475"/>
        </pc:sldMkLst>
      </pc:sldChg>
      <pc:sldChg chg="del">
        <pc:chgData name="Stijn Weijermars" userId="e364d0b9-009e-4116-b78a-a86aed516e71" providerId="ADAL" clId="{A49263ED-047F-47A6-887A-DF71C5A5DA03}" dt="2019-11-28T08:16:30.026" v="114" actId="2696"/>
        <pc:sldMkLst>
          <pc:docMk/>
          <pc:sldMk cId="1732824067" sldId="476"/>
        </pc:sldMkLst>
      </pc:sldChg>
      <pc:sldChg chg="del">
        <pc:chgData name="Stijn Weijermars" userId="e364d0b9-009e-4116-b78a-a86aed516e71" providerId="ADAL" clId="{A49263ED-047F-47A6-887A-DF71C5A5DA03}" dt="2019-11-28T08:16:30.028" v="115" actId="2696"/>
        <pc:sldMkLst>
          <pc:docMk/>
          <pc:sldMk cId="4082468979" sldId="479"/>
        </pc:sldMkLst>
      </pc:sldChg>
      <pc:sldChg chg="del">
        <pc:chgData name="Stijn Weijermars" userId="e364d0b9-009e-4116-b78a-a86aed516e71" providerId="ADAL" clId="{A49263ED-047F-47A6-887A-DF71C5A5DA03}" dt="2019-11-28T08:16:30.030" v="116" actId="2696"/>
        <pc:sldMkLst>
          <pc:docMk/>
          <pc:sldMk cId="72854890" sldId="480"/>
        </pc:sldMkLst>
      </pc:sldChg>
      <pc:sldChg chg="del">
        <pc:chgData name="Stijn Weijermars" userId="e364d0b9-009e-4116-b78a-a86aed516e71" providerId="ADAL" clId="{A49263ED-047F-47A6-887A-DF71C5A5DA03}" dt="2019-11-28T08:16:30.036" v="117" actId="2696"/>
        <pc:sldMkLst>
          <pc:docMk/>
          <pc:sldMk cId="4074052772" sldId="481"/>
        </pc:sldMkLst>
      </pc:sldChg>
      <pc:sldChg chg="del">
        <pc:chgData name="Stijn Weijermars" userId="e364d0b9-009e-4116-b78a-a86aed516e71" providerId="ADAL" clId="{A49263ED-047F-47A6-887A-DF71C5A5DA03}" dt="2019-11-28T08:16:30.039" v="118" actId="2696"/>
        <pc:sldMkLst>
          <pc:docMk/>
          <pc:sldMk cId="1060807042" sldId="482"/>
        </pc:sldMkLst>
      </pc:sldChg>
      <pc:sldChg chg="del">
        <pc:chgData name="Stijn Weijermars" userId="e364d0b9-009e-4116-b78a-a86aed516e71" providerId="ADAL" clId="{A49263ED-047F-47A6-887A-DF71C5A5DA03}" dt="2019-11-28T08:16:30.041" v="119" actId="2696"/>
        <pc:sldMkLst>
          <pc:docMk/>
          <pc:sldMk cId="2396290844" sldId="483"/>
        </pc:sldMkLst>
      </pc:sldChg>
      <pc:sldChg chg="del">
        <pc:chgData name="Stijn Weijermars" userId="e364d0b9-009e-4116-b78a-a86aed516e71" providerId="ADAL" clId="{A49263ED-047F-47A6-887A-DF71C5A5DA03}" dt="2019-11-28T08:16:30.045" v="120" actId="2696"/>
        <pc:sldMkLst>
          <pc:docMk/>
          <pc:sldMk cId="2383994453" sldId="484"/>
        </pc:sldMkLst>
      </pc:sldChg>
      <pc:sldChg chg="del">
        <pc:chgData name="Stijn Weijermars" userId="e364d0b9-009e-4116-b78a-a86aed516e71" providerId="ADAL" clId="{A49263ED-047F-47A6-887A-DF71C5A5DA03}" dt="2019-11-28T08:16:29.989" v="101" actId="2696"/>
        <pc:sldMkLst>
          <pc:docMk/>
          <pc:sldMk cId="418701763" sldId="485"/>
        </pc:sldMkLst>
      </pc:sldChg>
      <pc:sldChg chg="modSp">
        <pc:chgData name="Stijn Weijermars" userId="e364d0b9-009e-4116-b78a-a86aed516e71" providerId="ADAL" clId="{A49263ED-047F-47A6-887A-DF71C5A5DA03}" dt="2019-11-28T08:16:49.107" v="131" actId="20577"/>
        <pc:sldMkLst>
          <pc:docMk/>
          <pc:sldMk cId="3540472737" sldId="486"/>
        </pc:sldMkLst>
        <pc:spChg chg="mod">
          <ac:chgData name="Stijn Weijermars" userId="e364d0b9-009e-4116-b78a-a86aed516e71" providerId="ADAL" clId="{A49263ED-047F-47A6-887A-DF71C5A5DA03}" dt="2019-11-28T08:16:49.107" v="131" actId="20577"/>
          <ac:spMkLst>
            <pc:docMk/>
            <pc:sldMk cId="3540472737" sldId="486"/>
            <ac:spMk id="4" creationId="{C285FEB6-29A5-4019-A3CD-690D223DD806}"/>
          </ac:spMkLst>
        </pc:spChg>
      </pc:sldChg>
      <pc:sldChg chg="delSp modSp add">
        <pc:chgData name="Stijn Weijermars" userId="e364d0b9-009e-4116-b78a-a86aed516e71" providerId="ADAL" clId="{A49263ED-047F-47A6-887A-DF71C5A5DA03}" dt="2019-11-28T08:17:19.773" v="206" actId="478"/>
        <pc:sldMkLst>
          <pc:docMk/>
          <pc:sldMk cId="3767520145" sldId="487"/>
        </pc:sldMkLst>
        <pc:spChg chg="del mod">
          <ac:chgData name="Stijn Weijermars" userId="e364d0b9-009e-4116-b78a-a86aed516e71" providerId="ADAL" clId="{A49263ED-047F-47A6-887A-DF71C5A5DA03}" dt="2019-11-28T08:17:19.773" v="206" actId="478"/>
          <ac:spMkLst>
            <pc:docMk/>
            <pc:sldMk cId="3767520145" sldId="487"/>
            <ac:spMk id="2" creationId="{F2667FD3-B059-494B-B4C8-35C64F80ABD1}"/>
          </ac:spMkLst>
        </pc:spChg>
        <pc:spChg chg="mod">
          <ac:chgData name="Stijn Weijermars" userId="e364d0b9-009e-4116-b78a-a86aed516e71" providerId="ADAL" clId="{A49263ED-047F-47A6-887A-DF71C5A5DA03}" dt="2019-11-28T08:17:16.884" v="205" actId="20577"/>
          <ac:spMkLst>
            <pc:docMk/>
            <pc:sldMk cId="3767520145" sldId="487"/>
            <ac:spMk id="3" creationId="{8F558329-8F76-40BC-A270-8C809BBE56E9}"/>
          </ac:spMkLst>
        </pc:spChg>
      </pc:sldChg>
      <pc:sldChg chg="addSp delSp modSp add">
        <pc:chgData name="Stijn Weijermars" userId="e364d0b9-009e-4116-b78a-a86aed516e71" providerId="ADAL" clId="{A49263ED-047F-47A6-887A-DF71C5A5DA03}" dt="2019-11-28T08:21:04.435" v="268" actId="1076"/>
        <pc:sldMkLst>
          <pc:docMk/>
          <pc:sldMk cId="408326026" sldId="488"/>
        </pc:sldMkLst>
        <pc:spChg chg="mod">
          <ac:chgData name="Stijn Weijermars" userId="e364d0b9-009e-4116-b78a-a86aed516e71" providerId="ADAL" clId="{A49263ED-047F-47A6-887A-DF71C5A5DA03}" dt="2019-11-28T08:18:57.564" v="250" actId="1038"/>
          <ac:spMkLst>
            <pc:docMk/>
            <pc:sldMk cId="408326026" sldId="488"/>
            <ac:spMk id="2" creationId="{B914DEBF-2DCB-488E-BC0E-7F40E3AAAA84}"/>
          </ac:spMkLst>
        </pc:spChg>
        <pc:spChg chg="del">
          <ac:chgData name="Stijn Weijermars" userId="e364d0b9-009e-4116-b78a-a86aed516e71" providerId="ADAL" clId="{A49263ED-047F-47A6-887A-DF71C5A5DA03}" dt="2019-11-28T08:18:39.506" v="246"/>
          <ac:spMkLst>
            <pc:docMk/>
            <pc:sldMk cId="408326026" sldId="488"/>
            <ac:spMk id="3" creationId="{8732A76E-AF20-4638-82BE-E68C678F2574}"/>
          </ac:spMkLst>
        </pc:spChg>
        <pc:spChg chg="add mod">
          <ac:chgData name="Stijn Weijermars" userId="e364d0b9-009e-4116-b78a-a86aed516e71" providerId="ADAL" clId="{A49263ED-047F-47A6-887A-DF71C5A5DA03}" dt="2019-11-28T08:21:04.435" v="268" actId="1076"/>
          <ac:spMkLst>
            <pc:docMk/>
            <pc:sldMk cId="408326026" sldId="488"/>
            <ac:spMk id="7" creationId="{39B8BDDE-B9DB-4B80-9DFE-5DB539B5EA8F}"/>
          </ac:spMkLst>
        </pc:spChg>
        <pc:picChg chg="add del mod modCrop">
          <ac:chgData name="Stijn Weijermars" userId="e364d0b9-009e-4116-b78a-a86aed516e71" providerId="ADAL" clId="{A49263ED-047F-47A6-887A-DF71C5A5DA03}" dt="2019-11-28T08:20:09.429" v="257" actId="478"/>
          <ac:picMkLst>
            <pc:docMk/>
            <pc:sldMk cId="408326026" sldId="488"/>
            <ac:picMk id="4" creationId="{1EA02CF4-ED1C-4CA6-9C7B-205B2DA66529}"/>
          </ac:picMkLst>
        </pc:picChg>
        <pc:picChg chg="add mod modCrop">
          <ac:chgData name="Stijn Weijermars" userId="e364d0b9-009e-4116-b78a-a86aed516e71" providerId="ADAL" clId="{A49263ED-047F-47A6-887A-DF71C5A5DA03}" dt="2019-11-28T08:20:49.154" v="262"/>
          <ac:picMkLst>
            <pc:docMk/>
            <pc:sldMk cId="408326026" sldId="488"/>
            <ac:picMk id="5" creationId="{FB395BDA-C822-4F36-94F5-1E03ABAAF16A}"/>
          </ac:picMkLst>
        </pc:picChg>
      </pc:sldChg>
      <pc:sldChg chg="addSp delSp modSp add">
        <pc:chgData name="Stijn Weijermars" userId="e364d0b9-009e-4116-b78a-a86aed516e71" providerId="ADAL" clId="{A49263ED-047F-47A6-887A-DF71C5A5DA03}" dt="2019-11-28T08:35:35.455" v="1121" actId="1076"/>
        <pc:sldMkLst>
          <pc:docMk/>
          <pc:sldMk cId="4201576280" sldId="489"/>
        </pc:sldMkLst>
        <pc:spChg chg="mod">
          <ac:chgData name="Stijn Weijermars" userId="e364d0b9-009e-4116-b78a-a86aed516e71" providerId="ADAL" clId="{A49263ED-047F-47A6-887A-DF71C5A5DA03}" dt="2019-11-28T08:21:22.387" v="305" actId="20577"/>
          <ac:spMkLst>
            <pc:docMk/>
            <pc:sldMk cId="4201576280" sldId="489"/>
            <ac:spMk id="2" creationId="{EEAC8892-11D4-4ABA-8C0D-793466E929F0}"/>
          </ac:spMkLst>
        </pc:spChg>
        <pc:spChg chg="del">
          <ac:chgData name="Stijn Weijermars" userId="e364d0b9-009e-4116-b78a-a86aed516e71" providerId="ADAL" clId="{A49263ED-047F-47A6-887A-DF71C5A5DA03}" dt="2019-11-28T08:22:07.083" v="309" actId="478"/>
          <ac:spMkLst>
            <pc:docMk/>
            <pc:sldMk cId="4201576280" sldId="489"/>
            <ac:spMk id="3" creationId="{E3CC7029-55C1-4503-B76E-6953F71E153A}"/>
          </ac:spMkLst>
        </pc:spChg>
        <pc:picChg chg="add mod modCrop">
          <ac:chgData name="Stijn Weijermars" userId="e364d0b9-009e-4116-b78a-a86aed516e71" providerId="ADAL" clId="{A49263ED-047F-47A6-887A-DF71C5A5DA03}" dt="2019-11-28T08:35:35.455" v="1121" actId="1076"/>
          <ac:picMkLst>
            <pc:docMk/>
            <pc:sldMk cId="4201576280" sldId="489"/>
            <ac:picMk id="4" creationId="{22472B5F-27FC-4020-98C9-74FE802F7C32}"/>
          </ac:picMkLst>
        </pc:picChg>
      </pc:sldChg>
      <pc:sldChg chg="addSp modSp add">
        <pc:chgData name="Stijn Weijermars" userId="e364d0b9-009e-4116-b78a-a86aed516e71" providerId="ADAL" clId="{A49263ED-047F-47A6-887A-DF71C5A5DA03}" dt="2019-11-28T08:35:28.883" v="1120" actId="1037"/>
        <pc:sldMkLst>
          <pc:docMk/>
          <pc:sldMk cId="189904071" sldId="490"/>
        </pc:sldMkLst>
        <pc:spChg chg="mod">
          <ac:chgData name="Stijn Weijermars" userId="e364d0b9-009e-4116-b78a-a86aed516e71" providerId="ADAL" clId="{A49263ED-047F-47A6-887A-DF71C5A5DA03}" dt="2019-11-28T08:22:26.612" v="333" actId="20577"/>
          <ac:spMkLst>
            <pc:docMk/>
            <pc:sldMk cId="189904071" sldId="490"/>
            <ac:spMk id="2" creationId="{E8043527-D0E4-469A-9F99-BED302E463EB}"/>
          </ac:spMkLst>
        </pc:spChg>
        <pc:spChg chg="mod">
          <ac:chgData name="Stijn Weijermars" userId="e364d0b9-009e-4116-b78a-a86aed516e71" providerId="ADAL" clId="{A49263ED-047F-47A6-887A-DF71C5A5DA03}" dt="2019-11-28T08:35:28.883" v="1120" actId="1037"/>
          <ac:spMkLst>
            <pc:docMk/>
            <pc:sldMk cId="189904071" sldId="490"/>
            <ac:spMk id="3" creationId="{BFA3D61C-2E61-49A0-B6C9-7B0B3087D4C4}"/>
          </ac:spMkLst>
        </pc:spChg>
        <pc:picChg chg="add mod modCrop">
          <ac:chgData name="Stijn Weijermars" userId="e364d0b9-009e-4116-b78a-a86aed516e71" providerId="ADAL" clId="{A49263ED-047F-47A6-887A-DF71C5A5DA03}" dt="2019-11-28T08:35:18.232" v="1102" actId="1076"/>
          <ac:picMkLst>
            <pc:docMk/>
            <pc:sldMk cId="189904071" sldId="490"/>
            <ac:picMk id="4" creationId="{29D7C0DA-E888-45CE-9C0E-DFB4EFA238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uildupskillsnl.anewspring.com/do?action=viewCatalo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cCkf-KR8e-A&amp;t=47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2 </a:t>
            </a:r>
          </a:p>
          <a:p>
            <a:pPr marL="0" indent="0" algn="ctr">
              <a:buNone/>
            </a:pPr>
            <a:r>
              <a:rPr lang="nl-NL" dirty="0"/>
              <a:t>IBS Mijn Onderneming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C8892-11D4-4ABA-8C0D-793466E9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Bouwmaterialen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472B5F-27FC-4020-98C9-74FE802F7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6" t="20325" r="53347" b="65883"/>
          <a:stretch/>
        </p:blipFill>
        <p:spPr>
          <a:xfrm>
            <a:off x="2340244" y="1756200"/>
            <a:ext cx="8501629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43527-D0E4-469A-9F99-BED302E4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A3D61C-2E61-49A0-B6C9-7B0B3087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172" y="1196753"/>
            <a:ext cx="8846773" cy="4929411"/>
          </a:xfrm>
        </p:spPr>
        <p:txBody>
          <a:bodyPr>
            <a:normAutofit/>
          </a:bodyPr>
          <a:lstStyle/>
          <a:p>
            <a:r>
              <a:rPr lang="nl-NL" sz="2400" dirty="0"/>
              <a:t>Stap 1: ga naar website: </a:t>
            </a:r>
            <a:r>
              <a:rPr lang="nl-NL" sz="1600" dirty="0">
                <a:hlinkClick r:id="rId2"/>
              </a:rPr>
              <a:t>https://buildupskillsnl.anewspring.com/do?action=viewCatalog</a:t>
            </a:r>
            <a:endParaRPr lang="nl-NL" sz="1600" dirty="0"/>
          </a:p>
          <a:p>
            <a:r>
              <a:rPr lang="nl-NL" sz="2400" dirty="0"/>
              <a:t>Stap 2: Selecteer de module duurzame bouwmaterialen en vraag deze (gratis) aan.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Stap 3: Je ontvangt een bevestigingsmail</a:t>
            </a:r>
          </a:p>
          <a:p>
            <a:r>
              <a:rPr lang="nl-NL" sz="2400" dirty="0"/>
              <a:t>Stap 4: In je bevestigingsmail staat een link om een account aan te maken. Klik hierop en maak een account aan</a:t>
            </a:r>
            <a:r>
              <a:rPr lang="nl-NL" dirty="0"/>
              <a:t>.</a:t>
            </a:r>
          </a:p>
          <a:p>
            <a:r>
              <a:rPr lang="nl-NL" sz="2400" dirty="0"/>
              <a:t>Stap 5: Maak de module (lezen inhoud en maken vragen) Zorg dat je de inhoud kent (voor de kennistoets)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D7C0DA-E888-45CE-9C0E-DFB4EFA23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70" t="39091" r="11398" b="34681"/>
          <a:stretch/>
        </p:blipFill>
        <p:spPr>
          <a:xfrm>
            <a:off x="8781430" y="2406112"/>
            <a:ext cx="2718751" cy="15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8D073-EA8A-44BE-95AF-4AA6557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Energiebesparingsplan! Opzet periode in hoofdlijnen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4C397-A6A6-43B6-9CE5-38282760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7454" r="39762" b="37772"/>
          <a:stretch/>
        </p:blipFill>
        <p:spPr>
          <a:xfrm>
            <a:off x="2639616" y="2334613"/>
            <a:ext cx="8532416" cy="262708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46096AF6-1774-46CD-B51D-431F4C832ED9}"/>
              </a:ext>
            </a:extLst>
          </p:cNvPr>
          <p:cNvSpPr/>
          <p:nvPr/>
        </p:nvSpPr>
        <p:spPr>
          <a:xfrm>
            <a:off x="2639616" y="2961396"/>
            <a:ext cx="8532416" cy="4934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1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30891-E9DF-49EA-A41F-FB550918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250" y="2780928"/>
            <a:ext cx="8860565" cy="648072"/>
          </a:xfrm>
        </p:spPr>
        <p:txBody>
          <a:bodyPr/>
          <a:lstStyle/>
          <a:p>
            <a:r>
              <a:rPr lang="nl-NL" dirty="0"/>
              <a:t>Herhaling</a:t>
            </a:r>
          </a:p>
        </p:txBody>
      </p:sp>
    </p:spTree>
    <p:extLst>
      <p:ext uri="{BB962C8B-B14F-4D97-AF65-F5344CB8AC3E}">
        <p14:creationId xmlns:p14="http://schemas.microsoft.com/office/powerpoint/2010/main" val="19844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995119" y="4353114"/>
            <a:ext cx="8860565" cy="648072"/>
          </a:xfrm>
        </p:spPr>
        <p:txBody>
          <a:bodyPr/>
          <a:lstStyle/>
          <a:p>
            <a:r>
              <a:rPr lang="nl-NL" dirty="0"/>
              <a:t>Instrumenten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18882" r="41959" b="9556"/>
          <a:stretch/>
        </p:blipFill>
        <p:spPr bwMode="auto">
          <a:xfrm>
            <a:off x="3759200" y="-1"/>
            <a:ext cx="8432800" cy="711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984AE-CD9D-4894-953D-79AA871F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opdracht les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914A7-C0EF-4CEC-A0C2-49464CCF5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Bedenk per determinant één concrete maatregel per type instrument die kan worden ingezet om een bijdrage te leveren aan het realiseren van de klimaattafel (Elektriciteit / Gebouwde omgeving)</a:t>
            </a:r>
          </a:p>
          <a:p>
            <a:pPr marL="0" indent="0">
              <a:buNone/>
            </a:pPr>
            <a:r>
              <a:rPr lang="nl-NL" dirty="0"/>
              <a:t>(= 12 maatregelen)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307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34128-CCCB-4397-AFB4-E530EAC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bouwkunde les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01ECE-081E-4772-9CA7-981509F2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Funderingen</a:t>
            </a:r>
          </a:p>
          <a:p>
            <a:r>
              <a:rPr lang="nl-NL" dirty="0"/>
              <a:t>Constructies </a:t>
            </a:r>
          </a:p>
          <a:p>
            <a:r>
              <a:rPr lang="nl-NL" dirty="0"/>
              <a:t>Daken</a:t>
            </a:r>
          </a:p>
        </p:txBody>
      </p:sp>
    </p:spTree>
    <p:extLst>
      <p:ext uri="{BB962C8B-B14F-4D97-AF65-F5344CB8AC3E}">
        <p14:creationId xmlns:p14="http://schemas.microsoft.com/office/powerpoint/2010/main" val="2167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34128-CCCB-4397-AFB4-E530EAC6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4090747" y="8515763"/>
            <a:ext cx="8860565" cy="648072"/>
          </a:xfrm>
        </p:spPr>
        <p:txBody>
          <a:bodyPr/>
          <a:lstStyle/>
          <a:p>
            <a:r>
              <a:rPr lang="nl-NL" dirty="0"/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85FEB6-29A5-4019-A3CD-690D223DD806}"/>
              </a:ext>
            </a:extLst>
          </p:cNvPr>
          <p:cNvSpPr txBox="1"/>
          <p:nvPr/>
        </p:nvSpPr>
        <p:spPr>
          <a:xfrm>
            <a:off x="1425844" y="1007390"/>
            <a:ext cx="9748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Opdracht les 2</a:t>
            </a:r>
          </a:p>
          <a:p>
            <a:endParaRPr lang="nl-NL" sz="2400" dirty="0"/>
          </a:p>
          <a:p>
            <a:r>
              <a:rPr lang="nl-NL" sz="2400" dirty="0"/>
              <a:t>Maak een bouwkundige analyse van je woonhuis.</a:t>
            </a:r>
          </a:p>
          <a:p>
            <a:r>
              <a:rPr lang="nl-NL" sz="2400" dirty="0"/>
              <a:t>Beschrijf aan de hand van de informatie in deze presentatie welke fundering, constructie en dak jullie thuis hebben.</a:t>
            </a:r>
          </a:p>
          <a:p>
            <a:r>
              <a:rPr lang="nl-NL" sz="2400" dirty="0"/>
              <a:t>Illustreer je beschrijving met foto’s.</a:t>
            </a:r>
          </a:p>
          <a:p>
            <a:endParaRPr lang="nl-NL" sz="2400" dirty="0"/>
          </a:p>
          <a:p>
            <a:r>
              <a:rPr lang="nl-NL" sz="2400" dirty="0"/>
              <a:t>Wat is een passiefhuis en wat is hier bouwkundig (fundering, constructie en dak) ‘bijzonder’ aan. </a:t>
            </a:r>
          </a:p>
          <a:p>
            <a:r>
              <a:rPr lang="nl-NL" sz="2400" dirty="0"/>
              <a:t>Beschrijf dit in je uitwerking en plaats er passende afbeeldingen bij.</a:t>
            </a:r>
          </a:p>
          <a:p>
            <a:endParaRPr lang="nl-NL" sz="2400" dirty="0"/>
          </a:p>
          <a:p>
            <a:r>
              <a:rPr lang="nl-NL" sz="2400" dirty="0"/>
              <a:t>Plaats je opdracht in de portfolio op het Leerplatform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047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8329-8F76-40BC-A270-8C809BBE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180" y="1595934"/>
            <a:ext cx="8671125" cy="1627714"/>
          </a:xfrm>
        </p:spPr>
        <p:txBody>
          <a:bodyPr/>
          <a:lstStyle/>
          <a:p>
            <a:r>
              <a:rPr lang="nl-NL" dirty="0"/>
              <a:t>Presentatie opdracht vorige les</a:t>
            </a:r>
          </a:p>
        </p:txBody>
      </p:sp>
    </p:spTree>
    <p:extLst>
      <p:ext uri="{BB962C8B-B14F-4D97-AF65-F5344CB8AC3E}">
        <p14:creationId xmlns:p14="http://schemas.microsoft.com/office/powerpoint/2010/main" val="37675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4DEBF-2DCB-488E-BC0E-7F40E3AA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114" y="332656"/>
            <a:ext cx="8860565" cy="648072"/>
          </a:xfrm>
        </p:spPr>
        <p:txBody>
          <a:bodyPr/>
          <a:lstStyle/>
          <a:p>
            <a:r>
              <a:rPr lang="nl-NL" dirty="0"/>
              <a:t>Uitleg passiefhuis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FB395BDA-C822-4F36-94F5-1E03ABAAF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8" t="22133" r="48008" b="28351"/>
          <a:stretch/>
        </p:blipFill>
        <p:spPr>
          <a:xfrm>
            <a:off x="2735627" y="1146875"/>
            <a:ext cx="6039435" cy="4844821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9B8BDDE-B9DB-4B80-9DFE-5DB539B5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6014384"/>
            <a:ext cx="8846773" cy="648073"/>
          </a:xfrm>
        </p:spPr>
        <p:txBody>
          <a:bodyPr>
            <a:normAutofit/>
          </a:bodyPr>
          <a:lstStyle/>
          <a:p>
            <a:r>
              <a:rPr lang="nl-NL" sz="1800" dirty="0">
                <a:hlinkClick r:id="rId2"/>
              </a:rPr>
              <a:t>https://www.youtube.com/watch?v=cCkf-KR8e-A&amp;t=47s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8326026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7C85AA-C9CD-4C87-83DC-94FC9D823D30}">
  <ds:schemaRefs>
    <ds:schemaRef ds:uri="34354c1b-6b8c-435b-ad50-990538c1955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47a28104-336f-447d-946e-e305ac2bcd4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A0985-DBB7-49B3-ABA1-D13AB444D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11921</TotalTime>
  <Words>257</Words>
  <Application>Microsoft Office PowerPoint</Application>
  <PresentationFormat>Breedbeeld</PresentationFormat>
  <Paragraphs>36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Helicon thema</vt:lpstr>
      <vt:lpstr>PowerPoint-presentatie</vt:lpstr>
      <vt:lpstr>Energiebesparingsplan! Opzet periode in hoofdlijnen</vt:lpstr>
      <vt:lpstr>Herhaling</vt:lpstr>
      <vt:lpstr>Instrumenten</vt:lpstr>
      <vt:lpstr>Resultaten opdracht les 1</vt:lpstr>
      <vt:lpstr>Herhaling bouwkunde les 2</vt:lpstr>
      <vt:lpstr>Opdrachten</vt:lpstr>
      <vt:lpstr>PowerPoint-presentatie</vt:lpstr>
      <vt:lpstr>Uitleg passiefhuis</vt:lpstr>
      <vt:lpstr>Bouwmaterialen</vt:lpstr>
      <vt:lpstr>Inloggen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132</cp:revision>
  <cp:lastPrinted>2017-09-07T09:56:36Z</cp:lastPrinted>
  <dcterms:created xsi:type="dcterms:W3CDTF">2015-02-09T20:38:33Z</dcterms:created>
  <dcterms:modified xsi:type="dcterms:W3CDTF">2019-11-28T08:35:37Z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